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doc" ContentType="application/msword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handoutMasterIdLst>
    <p:handoutMasterId r:id="rId47"/>
  </p:handoutMasterIdLst>
  <p:sldIdLst>
    <p:sldId id="348" r:id="rId2"/>
    <p:sldId id="2071" r:id="rId3"/>
    <p:sldId id="1790" r:id="rId4"/>
    <p:sldId id="1910" r:id="rId5"/>
    <p:sldId id="1576" r:id="rId6"/>
    <p:sldId id="2065" r:id="rId7"/>
    <p:sldId id="2067" r:id="rId8"/>
    <p:sldId id="1920" r:id="rId9"/>
    <p:sldId id="1921" r:id="rId10"/>
    <p:sldId id="1922" r:id="rId11"/>
    <p:sldId id="2023" r:id="rId12"/>
    <p:sldId id="1923" r:id="rId13"/>
    <p:sldId id="1520" r:id="rId14"/>
    <p:sldId id="1523" r:id="rId15"/>
    <p:sldId id="1926" r:id="rId16"/>
    <p:sldId id="2001" r:id="rId17"/>
    <p:sldId id="2003" r:id="rId18"/>
    <p:sldId id="2005" r:id="rId19"/>
    <p:sldId id="1986" r:id="rId20"/>
    <p:sldId id="1987" r:id="rId21"/>
    <p:sldId id="1990" r:id="rId22"/>
    <p:sldId id="1799" r:id="rId23"/>
    <p:sldId id="1936" r:id="rId24"/>
    <p:sldId id="2073" r:id="rId25"/>
    <p:sldId id="2025" r:id="rId26"/>
    <p:sldId id="2026" r:id="rId27"/>
    <p:sldId id="2027" r:id="rId28"/>
    <p:sldId id="2029" r:id="rId29"/>
    <p:sldId id="2074" r:id="rId30"/>
    <p:sldId id="2031" r:id="rId31"/>
    <p:sldId id="2033" r:id="rId32"/>
    <p:sldId id="2034" r:id="rId33"/>
    <p:sldId id="2035" r:id="rId34"/>
    <p:sldId id="2036" r:id="rId35"/>
    <p:sldId id="1525" r:id="rId36"/>
    <p:sldId id="1838" r:id="rId37"/>
    <p:sldId id="1840" r:id="rId38"/>
    <p:sldId id="1842" r:id="rId39"/>
    <p:sldId id="1844" r:id="rId40"/>
    <p:sldId id="1846" r:id="rId41"/>
    <p:sldId id="1900" r:id="rId42"/>
    <p:sldId id="1902" r:id="rId43"/>
    <p:sldId id="1904" r:id="rId44"/>
    <p:sldId id="1906" r:id="rId45"/>
    <p:sldId id="1848" r:id="rId46"/>
  </p:sldIdLst>
  <p:sldSz cx="9144000" cy="6858000" type="screen4x3"/>
  <p:notesSz cx="6858000" cy="9144000"/>
  <p:embeddedFontLst>
    <p:embeddedFont>
      <p:font typeface="幼圆" panose="02010509060101010101" pitchFamily="49" charset="-122"/>
      <p:regular r:id="rId48"/>
    </p:embeddedFont>
  </p:embeddedFontLst>
  <p:defaultTextStyle>
    <a:defPPr>
      <a:defRPr lang="zh-CN"/>
    </a:defPPr>
    <a:lvl1pPr marL="0" lvl="0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lvl="1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lvl="2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lvl="3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lvl="4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lvl="5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lvl="6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lvl="7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lvl="8" indent="0" algn="ctr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FF"/>
    <a:srgbClr val="FFCC66"/>
    <a:srgbClr val="FFFF66"/>
    <a:srgbClr val="FFFF00"/>
    <a:srgbClr val="008080"/>
    <a:srgbClr val="00CCFF"/>
    <a:srgbClr val="FF9966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84" d="100"/>
          <a:sy n="84" d="100"/>
        </p:scale>
        <p:origin x="-155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image" Target="../media/image2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image" Target="../media/image26.e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image" Target="../media/image28.emf"/></Relationships>
</file>

<file path=ppt/drawings/_rels/vmlDrawing15.v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image" Target="../media/image30.emf"/></Relationships>
</file>

<file path=ppt/drawings/_rels/vmlDrawing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image" Target="../media/image32.e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image" Target="../media/image34.e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image" Target="../media/image36.e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image" Target="../media/image3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0.v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image" Target="../media/image40.emf"/></Relationships>
</file>

<file path=ppt/drawings/_rels/vmlDrawing2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image" Target="../media/image42.emf"/></Relationships>
</file>

<file path=ppt/drawings/_rels/vmlDrawing2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38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25.v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image" Target="../media/image47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27.v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image" Target="../media/image50.emf"/></Relationships>
</file>

<file path=ppt/drawings/_rels/vmlDrawing28.v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image" Target="../media/image52.emf"/></Relationships>
</file>

<file path=ppt/drawings/_rels/vmlDrawing29.v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image" Target="../media/image54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image" Target="../media/image5.emf"/></Relationships>
</file>

<file path=ppt/drawings/_rels/vmlDrawing30.v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image" Target="../media/image38.emf"/></Relationships>
</file>

<file path=ppt/drawings/_rels/vmlDrawing3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image" Target="../media/image57.emf"/></Relationships>
</file>

<file path=ppt/drawings/_rels/vmlDrawing32.v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image" Target="../media/image38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34.v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emf"/><Relationship Id="rId1" Type="http://schemas.openxmlformats.org/officeDocument/2006/relationships/image" Target="../media/image61.emf"/></Relationships>
</file>

<file path=ppt/drawings/_rels/vmlDrawing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5.emf"/><Relationship Id="rId1" Type="http://schemas.openxmlformats.org/officeDocument/2006/relationships/image" Target="../media/image64.e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8.emf"/><Relationship Id="rId1" Type="http://schemas.openxmlformats.org/officeDocument/2006/relationships/image" Target="../media/image67.emf"/></Relationships>
</file>

<file path=ppt/drawings/_rels/vmlDrawing37.v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image" Target="../media/image71.emf"/><Relationship Id="rId1" Type="http://schemas.openxmlformats.org/officeDocument/2006/relationships/image" Target="../media/image70.emf"/></Relationships>
</file>

<file path=ppt/drawings/_rels/vmlDrawing38.v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image" Target="../media/image74.emf"/><Relationship Id="rId1" Type="http://schemas.openxmlformats.org/officeDocument/2006/relationships/image" Target="../media/image73.emf"/></Relationships>
</file>

<file path=ppt/drawings/_rels/vmlDrawing39.v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image" Target="../media/image77.emf"/><Relationship Id="rId1" Type="http://schemas.openxmlformats.org/officeDocument/2006/relationships/image" Target="../media/image76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image" Target="../media/image8.emf"/></Relationships>
</file>

<file path=ppt/drawings/_rels/vmlDrawing40.v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80.emf"/><Relationship Id="rId1" Type="http://schemas.openxmlformats.org/officeDocument/2006/relationships/image" Target="../media/image79.emf"/></Relationships>
</file>

<file path=ppt/drawings/_rels/vmlDrawing41.v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image" Target="../media/image83.emf"/><Relationship Id="rId1" Type="http://schemas.openxmlformats.org/officeDocument/2006/relationships/image" Target="../media/image82.emf"/></Relationships>
</file>

<file path=ppt/drawings/_rels/vmlDrawing42.v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image" Target="../media/image86.emf"/><Relationship Id="rId1" Type="http://schemas.openxmlformats.org/officeDocument/2006/relationships/image" Target="../media/image85.emf"/></Relationships>
</file>

<file path=ppt/drawings/_rels/vmlDrawing43.vml.rels><?xml version="1.0" encoding="UTF-8" standalone="yes"?>
<Relationships xmlns="http://schemas.openxmlformats.org/package/2006/relationships"><Relationship Id="rId2" Type="http://schemas.openxmlformats.org/officeDocument/2006/relationships/image" Target="../media/image89.emf"/><Relationship Id="rId1" Type="http://schemas.openxmlformats.org/officeDocument/2006/relationships/image" Target="../media/image88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image" Target="../media/image12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image" Target="../media/image14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image" Target="../media/image17.e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1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页眉占位符 409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endParaRPr lang="zh-CN" altLang="en-US" sz="1200" b="0" dirty="0">
              <a:ea typeface="宋体" panose="02010600030101010101" pitchFamily="2" charset="-122"/>
            </a:endParaRPr>
          </a:p>
        </p:txBody>
      </p:sp>
      <p:sp>
        <p:nvSpPr>
          <p:cNvPr id="4099" name="日期占位符 4098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algn="r"/>
            <a:endParaRPr lang="zh-CN" altLang="en-US" sz="1200" b="0" dirty="0">
              <a:ea typeface="宋体" panose="02010600030101010101" pitchFamily="2" charset="-122"/>
            </a:endParaRPr>
          </a:p>
        </p:txBody>
      </p:sp>
      <p:sp>
        <p:nvSpPr>
          <p:cNvPr id="4100" name="页脚占位符 4099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/>
            <a:endParaRPr lang="zh-CN" altLang="en-US" sz="1200" b="0" dirty="0">
              <a:ea typeface="宋体" panose="02010600030101010101" pitchFamily="2" charset="-122"/>
            </a:endParaRPr>
          </a:p>
        </p:txBody>
      </p:sp>
      <p:sp>
        <p:nvSpPr>
          <p:cNvPr id="4101" name="灯片编号占位符 4100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/>
            <a:fld id="{9A0DB2DC-4C9A-4742-B13C-FB6460FD3503}" type="slidenum">
              <a:rPr lang="zh-CN" altLang="en-US" sz="1200" b="0" dirty="0">
                <a:ea typeface="宋体" panose="02010600030101010101" pitchFamily="2" charset="-122"/>
              </a:rPr>
              <a:t>‹#›</a:t>
            </a:fld>
            <a:endParaRPr lang="zh-CN" altLang="en-US" sz="1200" b="0" dirty="0"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27891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标题 60417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60419" name="文本占位符 60418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0420" name="日期占位符 60419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 b="0">
                <a:ea typeface="宋体" panose="02010600030101010101" pitchFamily="2" charset="-122"/>
              </a:defRPr>
            </a:lvl1pPr>
          </a:lstStyle>
          <a:p>
            <a:pPr lvl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0421" name="页脚占位符 60420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 b="0">
                <a:ea typeface="宋体" panose="02010600030101010101" pitchFamily="2" charset="-122"/>
              </a:defRPr>
            </a:lvl1pPr>
          </a:lstStyle>
          <a:p>
            <a:pPr lvl="0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0422" name="灯片编号占位符 60421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 b="0">
                <a:ea typeface="宋体" panose="02010600030101010101" pitchFamily="2" charset="-122"/>
              </a:defRPr>
            </a:lvl1pPr>
          </a:lstStyle>
          <a:p>
            <a:pPr lvl="0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rtl="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2pPr>
      <a:lvl3pPr marL="914400" lvl="2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3pPr>
      <a:lvl4pPr marL="1371600" lvl="3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4pPr>
      <a:lvl5pPr marL="1828800" lvl="4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5pPr>
      <a:lvl6pPr marL="2286000" lvl="5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6pPr>
      <a:lvl7pPr marL="2743200" lvl="6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7pPr>
      <a:lvl8pPr marL="3200400" lvl="7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8pPr>
      <a:lvl9pPr marL="3657600" lvl="8" indent="0" algn="ctr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00" b="1" i="0" u="none" kern="1200" baseline="0">
          <a:solidFill>
            <a:schemeClr val="tx1"/>
          </a:solidFill>
          <a:latin typeface="Times New Roman" panose="02020603050405020304" pitchFamily="18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8.emf"/><Relationship Id="rId5" Type="http://schemas.openxmlformats.org/officeDocument/2006/relationships/oleObject" Target="../embeddings/Microsoft_Word_97_-_2003_Document16.doc"/><Relationship Id="rId4" Type="http://schemas.openxmlformats.org/officeDocument/2006/relationships/image" Target="../media/image1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20.emf"/><Relationship Id="rId5" Type="http://schemas.openxmlformats.org/officeDocument/2006/relationships/oleObject" Target="../embeddings/Microsoft_Word_97_-_2003_Document18.doc"/><Relationship Id="rId4" Type="http://schemas.openxmlformats.org/officeDocument/2006/relationships/image" Target="../media/image19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oleObject" Target="../embeddings/Microsoft_Word_97_-_2003_Document19.doc"/><Relationship Id="rId7" Type="http://schemas.openxmlformats.org/officeDocument/2006/relationships/oleObject" Target="../embeddings/Microsoft_Word_97_-_2003_Document2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22.emf"/><Relationship Id="rId5" Type="http://schemas.openxmlformats.org/officeDocument/2006/relationships/oleObject" Target="../embeddings/Microsoft_Word_97_-_2003_Document20.doc"/><Relationship Id="rId4" Type="http://schemas.openxmlformats.org/officeDocument/2006/relationships/image" Target="../media/image21.emf"/><Relationship Id="rId9" Type="http://schemas.openxmlformats.org/officeDocument/2006/relationships/oleObject" Target="../embeddings/Microsoft_Word_97_-_2003_Document22.doc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3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2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2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27.emf"/><Relationship Id="rId5" Type="http://schemas.openxmlformats.org/officeDocument/2006/relationships/oleObject" Target="../embeddings/Microsoft_Word_97_-_2003_Document26.doc"/><Relationship Id="rId4" Type="http://schemas.openxmlformats.org/officeDocument/2006/relationships/image" Target="../media/image2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29.emf"/><Relationship Id="rId5" Type="http://schemas.openxmlformats.org/officeDocument/2006/relationships/oleObject" Target="../embeddings/Microsoft_Word_97_-_2003_Document28.doc"/><Relationship Id="rId4" Type="http://schemas.openxmlformats.org/officeDocument/2006/relationships/image" Target="../media/image2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31.emf"/><Relationship Id="rId5" Type="http://schemas.openxmlformats.org/officeDocument/2006/relationships/oleObject" Target="../embeddings/Microsoft_Word_97_-_2003_Document30.doc"/><Relationship Id="rId4" Type="http://schemas.openxmlformats.org/officeDocument/2006/relationships/image" Target="../media/image3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33.emf"/><Relationship Id="rId5" Type="http://schemas.openxmlformats.org/officeDocument/2006/relationships/oleObject" Target="../embeddings/Microsoft_Word_97_-_2003_Document32.doc"/><Relationship Id="rId4" Type="http://schemas.openxmlformats.org/officeDocument/2006/relationships/image" Target="../media/image32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3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35.emf"/><Relationship Id="rId5" Type="http://schemas.openxmlformats.org/officeDocument/2006/relationships/oleObject" Target="../embeddings/Microsoft_Word_97_-_2003_Document34.doc"/><Relationship Id="rId4" Type="http://schemas.openxmlformats.org/officeDocument/2006/relationships/image" Target="../media/image3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37.emf"/><Relationship Id="rId5" Type="http://schemas.openxmlformats.org/officeDocument/2006/relationships/oleObject" Target="../embeddings/Microsoft_Word_97_-_2003_Document36.doc"/><Relationship Id="rId4" Type="http://schemas.openxmlformats.org/officeDocument/2006/relationships/image" Target="../media/image36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39.emf"/><Relationship Id="rId5" Type="http://schemas.openxmlformats.org/officeDocument/2006/relationships/oleObject" Target="../embeddings/Microsoft_Word_97_-_2003_Document38.doc"/><Relationship Id="rId4" Type="http://schemas.openxmlformats.org/officeDocument/2006/relationships/image" Target="../media/image3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41.emf"/><Relationship Id="rId5" Type="http://schemas.openxmlformats.org/officeDocument/2006/relationships/oleObject" Target="../embeddings/Microsoft_Word_97_-_2003_Document40.doc"/><Relationship Id="rId4" Type="http://schemas.openxmlformats.org/officeDocument/2006/relationships/image" Target="../media/image4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43.emf"/><Relationship Id="rId5" Type="http://schemas.openxmlformats.org/officeDocument/2006/relationships/oleObject" Target="../embeddings/Microsoft_Word_97_-_2003_Document42.doc"/><Relationship Id="rId4" Type="http://schemas.openxmlformats.org/officeDocument/2006/relationships/image" Target="../media/image42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3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44.emf"/><Relationship Id="rId5" Type="http://schemas.openxmlformats.org/officeDocument/2006/relationships/oleObject" Target="../embeddings/Microsoft_Word_97_-_2003_Document44.doc"/><Relationship Id="rId4" Type="http://schemas.openxmlformats.org/officeDocument/2006/relationships/image" Target="../media/image38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45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46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48.emf"/><Relationship Id="rId5" Type="http://schemas.openxmlformats.org/officeDocument/2006/relationships/oleObject" Target="../embeddings/Microsoft_Word_97_-_2003_Document48.doc"/><Relationship Id="rId4" Type="http://schemas.openxmlformats.org/officeDocument/2006/relationships/image" Target="../media/image47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.vml"/><Relationship Id="rId4" Type="http://schemas.openxmlformats.org/officeDocument/2006/relationships/image" Target="../media/image49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51.emf"/><Relationship Id="rId5" Type="http://schemas.openxmlformats.org/officeDocument/2006/relationships/oleObject" Target="../embeddings/Microsoft_Word_97_-_2003_Document51.doc"/><Relationship Id="rId4" Type="http://schemas.openxmlformats.org/officeDocument/2006/relationships/image" Target="../media/image5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2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53.emf"/><Relationship Id="rId5" Type="http://schemas.openxmlformats.org/officeDocument/2006/relationships/oleObject" Target="../embeddings/Microsoft_Word_97_-_2003_Document53.doc"/><Relationship Id="rId4" Type="http://schemas.openxmlformats.org/officeDocument/2006/relationships/image" Target="../media/image52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55.emf"/><Relationship Id="rId5" Type="http://schemas.openxmlformats.org/officeDocument/2006/relationships/oleObject" Target="../embeddings/Microsoft_Word_97_-_2003_Document55.doc"/><Relationship Id="rId4" Type="http://schemas.openxmlformats.org/officeDocument/2006/relationships/image" Target="../media/image54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56.emf"/><Relationship Id="rId5" Type="http://schemas.openxmlformats.org/officeDocument/2006/relationships/oleObject" Target="../embeddings/Microsoft_Word_97_-_2003_Document57.doc"/><Relationship Id="rId4" Type="http://schemas.openxmlformats.org/officeDocument/2006/relationships/image" Target="../media/image38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58.emf"/><Relationship Id="rId5" Type="http://schemas.openxmlformats.org/officeDocument/2006/relationships/oleObject" Target="../embeddings/Microsoft_Word_97_-_2003_Document59.doc"/><Relationship Id="rId4" Type="http://schemas.openxmlformats.org/officeDocument/2006/relationships/image" Target="../media/image57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6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.vml"/><Relationship Id="rId6" Type="http://schemas.openxmlformats.org/officeDocument/2006/relationships/image" Target="../media/image59.emf"/><Relationship Id="rId5" Type="http://schemas.openxmlformats.org/officeDocument/2006/relationships/oleObject" Target="../embeddings/Microsoft_Word_97_-_2003_Document61.doc"/><Relationship Id="rId4" Type="http://schemas.openxmlformats.org/officeDocument/2006/relationships/image" Target="../media/image38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62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.vml"/><Relationship Id="rId4" Type="http://schemas.openxmlformats.org/officeDocument/2006/relationships/image" Target="../media/image60.e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emf"/><Relationship Id="rId3" Type="http://schemas.openxmlformats.org/officeDocument/2006/relationships/oleObject" Target="../embeddings/Microsoft_Word_97_-_2003_Document63.doc"/><Relationship Id="rId7" Type="http://schemas.openxmlformats.org/officeDocument/2006/relationships/oleObject" Target="../embeddings/Microsoft_Word_97_-_2003_Document6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.vml"/><Relationship Id="rId6" Type="http://schemas.openxmlformats.org/officeDocument/2006/relationships/image" Target="../media/image62.emf"/><Relationship Id="rId5" Type="http://schemas.openxmlformats.org/officeDocument/2006/relationships/oleObject" Target="../embeddings/Microsoft_Word_97_-_2003_Document64.doc"/><Relationship Id="rId4" Type="http://schemas.openxmlformats.org/officeDocument/2006/relationships/image" Target="../media/image61.emf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emf"/><Relationship Id="rId3" Type="http://schemas.openxmlformats.org/officeDocument/2006/relationships/oleObject" Target="../embeddings/Microsoft_Word_97_-_2003_Document66.doc"/><Relationship Id="rId7" Type="http://schemas.openxmlformats.org/officeDocument/2006/relationships/oleObject" Target="../embeddings/Microsoft_Word_97_-_2003_Document6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65.emf"/><Relationship Id="rId5" Type="http://schemas.openxmlformats.org/officeDocument/2006/relationships/oleObject" Target="../embeddings/Microsoft_Word_97_-_2003_Document67.doc"/><Relationship Id="rId4" Type="http://schemas.openxmlformats.org/officeDocument/2006/relationships/image" Target="../media/image64.e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3" Type="http://schemas.openxmlformats.org/officeDocument/2006/relationships/oleObject" Target="../embeddings/Microsoft_Word_97_-_2003_Document69.doc"/><Relationship Id="rId7" Type="http://schemas.openxmlformats.org/officeDocument/2006/relationships/oleObject" Target="../embeddings/Microsoft_Word_97_-_2003_Document7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68.emf"/><Relationship Id="rId5" Type="http://schemas.openxmlformats.org/officeDocument/2006/relationships/oleObject" Target="../embeddings/Microsoft_Word_97_-_2003_Document70.doc"/><Relationship Id="rId4" Type="http://schemas.openxmlformats.org/officeDocument/2006/relationships/image" Target="../media/image67.e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emf"/><Relationship Id="rId3" Type="http://schemas.openxmlformats.org/officeDocument/2006/relationships/oleObject" Target="../embeddings/Microsoft_Word_97_-_2003_Document72.doc"/><Relationship Id="rId7" Type="http://schemas.openxmlformats.org/officeDocument/2006/relationships/oleObject" Target="../embeddings/Microsoft_Word_97_-_2003_Document7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.vml"/><Relationship Id="rId6" Type="http://schemas.openxmlformats.org/officeDocument/2006/relationships/image" Target="../media/image71.emf"/><Relationship Id="rId5" Type="http://schemas.openxmlformats.org/officeDocument/2006/relationships/oleObject" Target="../embeddings/Microsoft_Word_97_-_2003_Document73.doc"/><Relationship Id="rId4" Type="http://schemas.openxmlformats.org/officeDocument/2006/relationships/image" Target="../media/image7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emf"/><Relationship Id="rId3" Type="http://schemas.openxmlformats.org/officeDocument/2006/relationships/oleObject" Target="../embeddings/Microsoft_Word_97_-_2003_Document75.doc"/><Relationship Id="rId7" Type="http://schemas.openxmlformats.org/officeDocument/2006/relationships/oleObject" Target="../embeddings/Microsoft_Word_97_-_2003_Document7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.vml"/><Relationship Id="rId6" Type="http://schemas.openxmlformats.org/officeDocument/2006/relationships/image" Target="../media/image74.emf"/><Relationship Id="rId5" Type="http://schemas.openxmlformats.org/officeDocument/2006/relationships/oleObject" Target="../embeddings/Microsoft_Word_97_-_2003_Document76.doc"/><Relationship Id="rId4" Type="http://schemas.openxmlformats.org/officeDocument/2006/relationships/image" Target="../media/image73.e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emf"/><Relationship Id="rId3" Type="http://schemas.openxmlformats.org/officeDocument/2006/relationships/oleObject" Target="../embeddings/Microsoft_Word_97_-_2003_Document78.doc"/><Relationship Id="rId7" Type="http://schemas.openxmlformats.org/officeDocument/2006/relationships/oleObject" Target="../embeddings/Microsoft_Word_97_-_2003_Document8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9.vml"/><Relationship Id="rId6" Type="http://schemas.openxmlformats.org/officeDocument/2006/relationships/image" Target="../media/image77.emf"/><Relationship Id="rId5" Type="http://schemas.openxmlformats.org/officeDocument/2006/relationships/oleObject" Target="../embeddings/Microsoft_Word_97_-_2003_Document79.doc"/><Relationship Id="rId4" Type="http://schemas.openxmlformats.org/officeDocument/2006/relationships/image" Target="../media/image76.em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emf"/><Relationship Id="rId3" Type="http://schemas.openxmlformats.org/officeDocument/2006/relationships/oleObject" Target="../embeddings/Microsoft_Word_97_-_2003_Document81.doc"/><Relationship Id="rId7" Type="http://schemas.openxmlformats.org/officeDocument/2006/relationships/oleObject" Target="../embeddings/Microsoft_Word_97_-_2003_Document83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0.vml"/><Relationship Id="rId6" Type="http://schemas.openxmlformats.org/officeDocument/2006/relationships/image" Target="../media/image80.emf"/><Relationship Id="rId5" Type="http://schemas.openxmlformats.org/officeDocument/2006/relationships/oleObject" Target="../embeddings/Microsoft_Word_97_-_2003_Document82.doc"/><Relationship Id="rId4" Type="http://schemas.openxmlformats.org/officeDocument/2006/relationships/image" Target="../media/image79.e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emf"/><Relationship Id="rId3" Type="http://schemas.openxmlformats.org/officeDocument/2006/relationships/oleObject" Target="../embeddings/Microsoft_Word_97_-_2003_Document84.doc"/><Relationship Id="rId7" Type="http://schemas.openxmlformats.org/officeDocument/2006/relationships/oleObject" Target="../embeddings/Microsoft_Word_97_-_2003_Document8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1.vml"/><Relationship Id="rId6" Type="http://schemas.openxmlformats.org/officeDocument/2006/relationships/image" Target="../media/image83.emf"/><Relationship Id="rId5" Type="http://schemas.openxmlformats.org/officeDocument/2006/relationships/oleObject" Target="../embeddings/Microsoft_Word_97_-_2003_Document85.doc"/><Relationship Id="rId4" Type="http://schemas.openxmlformats.org/officeDocument/2006/relationships/image" Target="../media/image82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7.emf"/><Relationship Id="rId3" Type="http://schemas.openxmlformats.org/officeDocument/2006/relationships/oleObject" Target="../embeddings/Microsoft_Word_97_-_2003_Document87.doc"/><Relationship Id="rId7" Type="http://schemas.openxmlformats.org/officeDocument/2006/relationships/oleObject" Target="../embeddings/Microsoft_Word_97_-_2003_Document8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2.vml"/><Relationship Id="rId6" Type="http://schemas.openxmlformats.org/officeDocument/2006/relationships/image" Target="../media/image86.emf"/><Relationship Id="rId5" Type="http://schemas.openxmlformats.org/officeDocument/2006/relationships/oleObject" Target="../embeddings/Microsoft_Word_97_-_2003_Document88.doc"/><Relationship Id="rId4" Type="http://schemas.openxmlformats.org/officeDocument/2006/relationships/image" Target="../media/image85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9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3.vml"/><Relationship Id="rId6" Type="http://schemas.openxmlformats.org/officeDocument/2006/relationships/image" Target="../media/image89.emf"/><Relationship Id="rId5" Type="http://schemas.openxmlformats.org/officeDocument/2006/relationships/oleObject" Target="../embeddings/Microsoft_Word_97_-_2003_Document91.doc"/><Relationship Id="rId4" Type="http://schemas.openxmlformats.org/officeDocument/2006/relationships/image" Target="../media/image88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oleObject" Target="../embeddings/Microsoft_Word_97_-_2003_Document3.doc"/><Relationship Id="rId7" Type="http://schemas.openxmlformats.org/officeDocument/2006/relationships/oleObject" Target="../embeddings/Microsoft_Word_97_-_2003_Document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6.emf"/><Relationship Id="rId5" Type="http://schemas.openxmlformats.org/officeDocument/2006/relationships/oleObject" Target="../embeddings/Microsoft_Word_97_-_2003_Document4.doc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oleObject" Target="../embeddings/Microsoft_Word_97_-_2003_Document6.doc"/><Relationship Id="rId7" Type="http://schemas.openxmlformats.org/officeDocument/2006/relationships/oleObject" Target="../embeddings/Microsoft_Word_97_-_2003_Document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9.emf"/><Relationship Id="rId5" Type="http://schemas.openxmlformats.org/officeDocument/2006/relationships/oleObject" Target="../embeddings/Microsoft_Word_97_-_2003_Document7.doc"/><Relationship Id="rId4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3.emf"/><Relationship Id="rId5" Type="http://schemas.openxmlformats.org/officeDocument/2006/relationships/oleObject" Target="../embeddings/Microsoft_Word_97_-_2003_Document11.doc"/><Relationship Id="rId4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oleObject" Target="../embeddings/Microsoft_Word_97_-_2003_Document12.doc"/><Relationship Id="rId7" Type="http://schemas.openxmlformats.org/officeDocument/2006/relationships/oleObject" Target="../embeddings/Microsoft_Word_97_-_2003_Document1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5.emf"/><Relationship Id="rId5" Type="http://schemas.openxmlformats.org/officeDocument/2006/relationships/oleObject" Target="../embeddings/Microsoft_Word_97_-_2003_Document13.doc"/><Relationship Id="rId4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图片 5121" descr="图片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888" y="1711325"/>
            <a:ext cx="7416800" cy="23653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123" name="标题 5122"/>
          <p:cNvSpPr>
            <a:spLocks noGrp="1"/>
          </p:cNvSpPr>
          <p:nvPr>
            <p:ph type="title"/>
          </p:nvPr>
        </p:nvSpPr>
        <p:spPr>
          <a:xfrm>
            <a:off x="107950" y="1781175"/>
            <a:ext cx="8928100" cy="1143000"/>
          </a:xfrm>
          <a:ln/>
        </p:spPr>
        <p:txBody>
          <a:bodyPr anchor="ctr"/>
          <a:lstStyle/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第一单元　　</a:t>
            </a:r>
            <a:endParaRPr lang="zh-CN" altLang="en-US" b="1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124" name="圆角矩形 5123"/>
          <p:cNvSpPr/>
          <p:nvPr/>
        </p:nvSpPr>
        <p:spPr>
          <a:xfrm>
            <a:off x="1547813" y="3068638"/>
            <a:ext cx="6048375" cy="792162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25400" cap="flat" cmpd="sng">
            <a:solidFill>
              <a:schemeClr val="hlink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lstStyle/>
          <a:p>
            <a:r>
              <a:rPr lang="zh-CN" altLang="en-US" sz="32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中国古代的思想与科技</a:t>
            </a:r>
          </a:p>
        </p:txBody>
      </p:sp>
      <p:sp>
        <p:nvSpPr>
          <p:cNvPr id="5125" name="直接连接符 5124"/>
          <p:cNvSpPr/>
          <p:nvPr/>
        </p:nvSpPr>
        <p:spPr>
          <a:xfrm>
            <a:off x="1116013" y="2852738"/>
            <a:ext cx="6740525" cy="9525"/>
          </a:xfrm>
          <a:prstGeom prst="line">
            <a:avLst/>
          </a:prstGeom>
          <a:ln w="22225" cap="flat" cmpd="sng">
            <a:solidFill>
              <a:schemeClr val="bg1"/>
            </a:solidFill>
            <a:prstDash val="sysDot"/>
            <a:headEnd type="none" w="med" len="med"/>
            <a:tailEnd type="none" w="med" len="med"/>
          </a:ln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7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3" grpId="0"/>
      <p:bldP spid="512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06" name="对象 21505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5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09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507" name="对象 21506"/>
          <p:cNvGraphicFramePr/>
          <p:nvPr/>
        </p:nvGraphicFramePr>
        <p:xfrm>
          <a:off x="823913" y="2205038"/>
          <a:ext cx="7493000" cy="264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6" r:id="rId5" imgW="8412480" imgH="2976880" progId="Word.Document.8">
                  <p:embed/>
                </p:oleObj>
              </mc:Choice>
              <mc:Fallback>
                <p:oleObj r:id="rId5" imgW="8412480" imgH="2976880" progId="Word.Document.8">
                  <p:embed/>
                  <p:pic>
                    <p:nvPicPr>
                      <p:cNvPr id="0" name="图片 309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3913" y="2205038"/>
                        <a:ext cx="7493000" cy="2641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530" name="对象 22529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9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09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531" name="对象 22530"/>
          <p:cNvGraphicFramePr/>
          <p:nvPr/>
        </p:nvGraphicFramePr>
        <p:xfrm>
          <a:off x="696913" y="4483100"/>
          <a:ext cx="7546975" cy="1538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0" r:id="rId5" imgW="8371840" imgH="1717040" progId="Word.Document.8">
                  <p:embed/>
                </p:oleObj>
              </mc:Choice>
              <mc:Fallback>
                <p:oleObj r:id="rId5" imgW="8371840" imgH="1717040" progId="Word.Document.8">
                  <p:embed/>
                  <p:pic>
                    <p:nvPicPr>
                      <p:cNvPr id="0" name="图片 309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96913" y="4483100"/>
                        <a:ext cx="7546975" cy="153828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554" name="对象 23553"/>
          <p:cNvGraphicFramePr/>
          <p:nvPr/>
        </p:nvGraphicFramePr>
        <p:xfrm>
          <a:off x="787400" y="1206500"/>
          <a:ext cx="7632700" cy="494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7" r:id="rId3" imgW="8432800" imgH="5466080" progId="Word.Document.8">
                  <p:embed/>
                </p:oleObj>
              </mc:Choice>
              <mc:Fallback>
                <p:oleObj r:id="rId3" imgW="8432800" imgH="5466080" progId="Word.Document.8">
                  <p:embed/>
                  <p:pic>
                    <p:nvPicPr>
                      <p:cNvPr id="0" name="图片 310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32700" cy="49403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555" name="对象 23554"/>
          <p:cNvGraphicFramePr/>
          <p:nvPr/>
        </p:nvGraphicFramePr>
        <p:xfrm>
          <a:off x="3276600" y="2420938"/>
          <a:ext cx="1358900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8" r:id="rId5" imgW="1537970" imgH="852170" progId="Word.Document.8">
                  <p:embed/>
                </p:oleObj>
              </mc:Choice>
              <mc:Fallback>
                <p:oleObj r:id="rId5" imgW="1537970" imgH="852170" progId="Word.Document.8">
                  <p:embed/>
                  <p:pic>
                    <p:nvPicPr>
                      <p:cNvPr id="0" name="图片 310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76600" y="2420938"/>
                        <a:ext cx="1358900" cy="762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556" name="对象 23555"/>
          <p:cNvGraphicFramePr/>
          <p:nvPr/>
        </p:nvGraphicFramePr>
        <p:xfrm>
          <a:off x="2987675" y="3357563"/>
          <a:ext cx="1358900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9" r:id="rId7" imgW="1537970" imgH="852170" progId="Word.Document.8">
                  <p:embed/>
                </p:oleObj>
              </mc:Choice>
              <mc:Fallback>
                <p:oleObj r:id="rId7" imgW="1537970" imgH="852170" progId="Word.Document.8">
                  <p:embed/>
                  <p:pic>
                    <p:nvPicPr>
                      <p:cNvPr id="0" name="图片 310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987675" y="3357563"/>
                        <a:ext cx="1358900" cy="762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557" name="对象 23556"/>
          <p:cNvGraphicFramePr/>
          <p:nvPr/>
        </p:nvGraphicFramePr>
        <p:xfrm>
          <a:off x="6156325" y="3789363"/>
          <a:ext cx="1358900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0" r:id="rId9" imgW="1537970" imgH="852170" progId="Word.Document.8">
                  <p:embed/>
                </p:oleObj>
              </mc:Choice>
              <mc:Fallback>
                <p:oleObj r:id="rId9" imgW="1537970" imgH="852170" progId="Word.Document.8">
                  <p:embed/>
                  <p:pic>
                    <p:nvPicPr>
                      <p:cNvPr id="0" name="图片 310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156325" y="3789363"/>
                        <a:ext cx="1358900" cy="762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3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3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3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578" name="对象 24577"/>
          <p:cNvGraphicFramePr/>
          <p:nvPr/>
        </p:nvGraphicFramePr>
        <p:xfrm>
          <a:off x="927100" y="1206500"/>
          <a:ext cx="7518400" cy="4851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5" r:id="rId3" imgW="8420100" imgH="5460365" progId="Word.Document.8">
                  <p:embed/>
                </p:oleObj>
              </mc:Choice>
              <mc:Fallback>
                <p:oleObj r:id="rId3" imgW="8420100" imgH="5460365" progId="Word.Document.8">
                  <p:embed/>
                  <p:pic>
                    <p:nvPicPr>
                      <p:cNvPr id="0" name="图片 314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27100" y="1206500"/>
                        <a:ext cx="7518400" cy="4851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602" name="对象 25601"/>
          <p:cNvGraphicFramePr/>
          <p:nvPr/>
        </p:nvGraphicFramePr>
        <p:xfrm>
          <a:off x="787400" y="1206500"/>
          <a:ext cx="7632700" cy="494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3" r:id="rId3" imgW="8432800" imgH="5471160" progId="Word.Document.8">
                  <p:embed/>
                </p:oleObj>
              </mc:Choice>
              <mc:Fallback>
                <p:oleObj r:id="rId3" imgW="8432800" imgH="5471160" progId="Word.Document.8">
                  <p:embed/>
                  <p:pic>
                    <p:nvPicPr>
                      <p:cNvPr id="0" name="图片 314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32700" cy="49403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626" name="对象 26625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9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15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627" name="对象 26626"/>
          <p:cNvGraphicFramePr/>
          <p:nvPr/>
        </p:nvGraphicFramePr>
        <p:xfrm>
          <a:off x="848995" y="2045653"/>
          <a:ext cx="7468235" cy="20110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0" r:id="rId5" imgW="8372475" imgH="2266950" progId="Word.Document.8">
                  <p:embed/>
                </p:oleObj>
              </mc:Choice>
              <mc:Fallback>
                <p:oleObj r:id="rId5" imgW="8372475" imgH="2266950" progId="Word.Document.8">
                  <p:embed/>
                  <p:pic>
                    <p:nvPicPr>
                      <p:cNvPr id="0" name="图片 315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48995" y="2045653"/>
                        <a:ext cx="7468235" cy="201104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650" name="对象 27649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3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15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1" name="对象 27650"/>
          <p:cNvGraphicFramePr/>
          <p:nvPr/>
        </p:nvGraphicFramePr>
        <p:xfrm>
          <a:off x="825500" y="4432300"/>
          <a:ext cx="7467600" cy="154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4" r:id="rId5" imgW="8371840" imgH="1747520" progId="Word.Document.8">
                  <p:embed/>
                </p:oleObj>
              </mc:Choice>
              <mc:Fallback>
                <p:oleObj r:id="rId5" imgW="8371840" imgH="1747520" progId="Word.Document.8">
                  <p:embed/>
                  <p:pic>
                    <p:nvPicPr>
                      <p:cNvPr id="0" name="图片 315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5500" y="4432300"/>
                        <a:ext cx="7467600" cy="1549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674" name="对象 28673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57" r:id="rId3" imgW="8442960" imgH="5455920" progId="Word.Document.8">
                  <p:embed/>
                </p:oleObj>
              </mc:Choice>
              <mc:Fallback>
                <p:oleObj r:id="rId3" imgW="8442960" imgH="5455920" progId="Word.Document.8">
                  <p:embed/>
                  <p:pic>
                    <p:nvPicPr>
                      <p:cNvPr id="0" name="图片 315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675" name="对象 28674"/>
          <p:cNvGraphicFramePr/>
          <p:nvPr/>
        </p:nvGraphicFramePr>
        <p:xfrm>
          <a:off x="825500" y="2489200"/>
          <a:ext cx="7467600" cy="200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58" r:id="rId5" imgW="8371840" imgH="2260600" progId="Word.Document.8">
                  <p:embed/>
                </p:oleObj>
              </mc:Choice>
              <mc:Fallback>
                <p:oleObj r:id="rId5" imgW="8371840" imgH="2260600" progId="Word.Document.8">
                  <p:embed/>
                  <p:pic>
                    <p:nvPicPr>
                      <p:cNvPr id="0" name="图片 315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5500" y="2489200"/>
                        <a:ext cx="7467600" cy="2006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698" name="对象 29697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1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15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699" name="对象 29698"/>
          <p:cNvGraphicFramePr/>
          <p:nvPr/>
        </p:nvGraphicFramePr>
        <p:xfrm>
          <a:off x="825183" y="1987233"/>
          <a:ext cx="7468235" cy="29248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2" r:id="rId5" imgW="8372475" imgH="3295650" progId="Word.Document.8">
                  <p:embed/>
                </p:oleObj>
              </mc:Choice>
              <mc:Fallback>
                <p:oleObj r:id="rId5" imgW="8372475" imgH="3295650" progId="Word.Document.8">
                  <p:embed/>
                  <p:pic>
                    <p:nvPicPr>
                      <p:cNvPr id="0" name="图片 315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5183" y="1987233"/>
                        <a:ext cx="7468235" cy="292481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9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22" name="对象 30721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5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15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23" name="对象 30722"/>
          <p:cNvGraphicFramePr/>
          <p:nvPr/>
        </p:nvGraphicFramePr>
        <p:xfrm>
          <a:off x="776288" y="1989138"/>
          <a:ext cx="7467600" cy="154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6" r:id="rId5" imgW="8371840" imgH="1747520" progId="Word.Document.8">
                  <p:embed/>
                </p:oleObj>
              </mc:Choice>
              <mc:Fallback>
                <p:oleObj r:id="rId5" imgW="8371840" imgH="1747520" progId="Word.Document.8">
                  <p:embed/>
                  <p:pic>
                    <p:nvPicPr>
                      <p:cNvPr id="0" name="图片 315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76288" y="1989138"/>
                        <a:ext cx="7467600" cy="1549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146" name="对象 6145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746" name="对象 31745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29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16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747" name="对象 31746"/>
          <p:cNvGraphicFramePr/>
          <p:nvPr/>
        </p:nvGraphicFramePr>
        <p:xfrm>
          <a:off x="825500" y="1993900"/>
          <a:ext cx="74676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30" r:id="rId5" imgW="8371840" imgH="4318000" progId="Word.Document.8">
                  <p:embed/>
                </p:oleObj>
              </mc:Choice>
              <mc:Fallback>
                <p:oleObj r:id="rId5" imgW="8371840" imgH="4318000" progId="Word.Document.8">
                  <p:embed/>
                  <p:pic>
                    <p:nvPicPr>
                      <p:cNvPr id="0" name="图片 316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5500" y="1993900"/>
                        <a:ext cx="7467600" cy="38481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770" name="对象 32769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3" r:id="rId3" imgW="8400415" imgH="5449570" progId="Word.Document.8">
                  <p:embed/>
                </p:oleObj>
              </mc:Choice>
              <mc:Fallback>
                <p:oleObj r:id="rId3" imgW="8400415" imgH="5449570" progId="Word.Document.8">
                  <p:embed/>
                  <p:pic>
                    <p:nvPicPr>
                      <p:cNvPr id="0" name="图片 316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771" name="对象 32770"/>
          <p:cNvGraphicFramePr/>
          <p:nvPr/>
        </p:nvGraphicFramePr>
        <p:xfrm>
          <a:off x="849313" y="1258888"/>
          <a:ext cx="7467600" cy="476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4" r:id="rId5" imgW="8371840" imgH="5349240" progId="Word.Document.8">
                  <p:embed/>
                </p:oleObj>
              </mc:Choice>
              <mc:Fallback>
                <p:oleObj r:id="rId5" imgW="8371840" imgH="5349240" progId="Word.Document.8">
                  <p:embed/>
                  <p:pic>
                    <p:nvPicPr>
                      <p:cNvPr id="0" name="图片 316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49313" y="1258888"/>
                        <a:ext cx="7467600" cy="47625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2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794" name="对象 33793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77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16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795" name="对象 33794"/>
          <p:cNvGraphicFramePr/>
          <p:nvPr/>
        </p:nvGraphicFramePr>
        <p:xfrm>
          <a:off x="823913" y="1844675"/>
          <a:ext cx="7493000" cy="182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78" r:id="rId5" imgW="8412480" imgH="2062480" progId="Word.Document.8">
                  <p:embed/>
                </p:oleObj>
              </mc:Choice>
              <mc:Fallback>
                <p:oleObj r:id="rId5" imgW="8412480" imgH="2062480" progId="Word.Document.8">
                  <p:embed/>
                  <p:pic>
                    <p:nvPicPr>
                      <p:cNvPr id="0" name="图片 316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3913" y="1844675"/>
                        <a:ext cx="7493000" cy="18288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3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818" name="对象 34817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01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16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819" name="对象 34818"/>
          <p:cNvGraphicFramePr/>
          <p:nvPr/>
        </p:nvGraphicFramePr>
        <p:xfrm>
          <a:off x="825500" y="1844675"/>
          <a:ext cx="7467600" cy="4305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02" r:id="rId5" imgW="8371840" imgH="4836160" progId="Word.Document.8">
                  <p:embed/>
                </p:oleObj>
              </mc:Choice>
              <mc:Fallback>
                <p:oleObj r:id="rId5" imgW="8371840" imgH="4836160" progId="Word.Document.8">
                  <p:embed/>
                  <p:pic>
                    <p:nvPicPr>
                      <p:cNvPr id="0" name="图片 316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5500" y="1844675"/>
                        <a:ext cx="7467600" cy="43053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48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842" name="对象 35841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5" r:id="rId3" imgW="8400415" imgH="5449570" progId="Word.Document.8">
                  <p:embed/>
                </p:oleObj>
              </mc:Choice>
              <mc:Fallback>
                <p:oleObj r:id="rId3" imgW="8400415" imgH="5449570" progId="Word.Document.8">
                  <p:embed/>
                  <p:pic>
                    <p:nvPicPr>
                      <p:cNvPr id="0" name="图片 316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843" name="对象 35842"/>
          <p:cNvGraphicFramePr/>
          <p:nvPr/>
        </p:nvGraphicFramePr>
        <p:xfrm>
          <a:off x="774700" y="1346200"/>
          <a:ext cx="7581900" cy="461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6" r:id="rId5" imgW="8509000" imgH="5176520" progId="Word.Document.8">
                  <p:embed/>
                </p:oleObj>
              </mc:Choice>
              <mc:Fallback>
                <p:oleObj r:id="rId5" imgW="8509000" imgH="5176520" progId="Word.Document.8">
                  <p:embed/>
                  <p:pic>
                    <p:nvPicPr>
                      <p:cNvPr id="0" name="图片 316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74700" y="1346200"/>
                        <a:ext cx="7581900" cy="46101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5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866" name="对象 36865"/>
          <p:cNvGraphicFramePr/>
          <p:nvPr/>
        </p:nvGraphicFramePr>
        <p:xfrm>
          <a:off x="787400" y="1206500"/>
          <a:ext cx="7632700" cy="494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47" r:id="rId3" imgW="8432800" imgH="5471160" progId="Word.Document.8">
                  <p:embed/>
                </p:oleObj>
              </mc:Choice>
              <mc:Fallback>
                <p:oleObj r:id="rId3" imgW="8432800" imgH="5471160" progId="Word.Document.8">
                  <p:embed/>
                  <p:pic>
                    <p:nvPicPr>
                      <p:cNvPr id="0" name="图片 317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32700" cy="49403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890" name="对象 37889"/>
          <p:cNvGraphicFramePr/>
          <p:nvPr/>
        </p:nvGraphicFramePr>
        <p:xfrm>
          <a:off x="787400" y="1206500"/>
          <a:ext cx="76327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1" r:id="rId3" imgW="8432800" imgH="5461000" progId="Word.Document.8">
                  <p:embed/>
                </p:oleObj>
              </mc:Choice>
              <mc:Fallback>
                <p:oleObj r:id="rId3" imgW="8432800" imgH="5461000" progId="Word.Document.8">
                  <p:embed/>
                  <p:pic>
                    <p:nvPicPr>
                      <p:cNvPr id="0" name="图片 317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327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914" name="对象 38913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7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17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915" name="对象 38914"/>
          <p:cNvGraphicFramePr/>
          <p:nvPr/>
        </p:nvGraphicFramePr>
        <p:xfrm>
          <a:off x="825500" y="2857500"/>
          <a:ext cx="7467600" cy="2463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8" r:id="rId5" imgW="8371840" imgH="2773680" progId="Word.Document.8">
                  <p:embed/>
                </p:oleObj>
              </mc:Choice>
              <mc:Fallback>
                <p:oleObj r:id="rId5" imgW="8371840" imgH="2773680" progId="Word.Document.8">
                  <p:embed/>
                  <p:pic>
                    <p:nvPicPr>
                      <p:cNvPr id="0" name="图片 317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5500" y="2857500"/>
                        <a:ext cx="7467600" cy="24638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8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9938" name="对象 39937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9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17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962" name="对象 40961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5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11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963" name="对象 40962"/>
          <p:cNvGraphicFramePr/>
          <p:nvPr/>
        </p:nvGraphicFramePr>
        <p:xfrm>
          <a:off x="827088" y="2209800"/>
          <a:ext cx="7493000" cy="172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6" r:id="rId5" imgW="8412480" imgH="1945640" progId="Word.Document.8">
                  <p:embed/>
                </p:oleObj>
              </mc:Choice>
              <mc:Fallback>
                <p:oleObj r:id="rId5" imgW="8412480" imgH="1945640" progId="Word.Document.8">
                  <p:embed/>
                  <p:pic>
                    <p:nvPicPr>
                      <p:cNvPr id="0" name="图片 311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7088" y="2209800"/>
                        <a:ext cx="7493000" cy="1727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0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圆角矩形 7169"/>
          <p:cNvSpPr/>
          <p:nvPr/>
        </p:nvSpPr>
        <p:spPr>
          <a:xfrm>
            <a:off x="755650" y="2925763"/>
            <a:ext cx="7704138" cy="719137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008000">
                  <a:alpha val="80000"/>
                </a:srgbClr>
              </a:gs>
              <a:gs pos="100000">
                <a:srgbClr val="008000">
                  <a:gamma/>
                  <a:shade val="38039"/>
                  <a:invGamma/>
                </a:srgbClr>
              </a:gs>
            </a:gsLst>
            <a:lin ang="0" scaled="1"/>
            <a:tileRect/>
          </a:gradFill>
          <a:ln w="25400" cap="flat" cmpd="sng">
            <a:solidFill>
              <a:srgbClr val="0066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lstStyle/>
          <a:p>
            <a:pPr algn="r"/>
            <a:endParaRPr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171" name="圆角矩形 7170"/>
          <p:cNvSpPr/>
          <p:nvPr/>
        </p:nvSpPr>
        <p:spPr>
          <a:xfrm>
            <a:off x="900113" y="2987675"/>
            <a:ext cx="7343775" cy="574675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>
            <a:noFill/>
          </a:ln>
        </p:spPr>
        <p:txBody>
          <a:bodyPr wrap="none" anchor="ctr"/>
          <a:lstStyle/>
          <a:p>
            <a:r>
              <a:rPr lang="zh-CN" altLang="en-US" sz="28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第</a:t>
            </a:r>
            <a:r>
              <a:rPr lang="en-US" altLang="zh-CN" sz="28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en-US" sz="28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课　孔子与老子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1000"/>
                                        <p:tgtEl>
                                          <p:spTgt spid="7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0" dur="10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0" grpId="0" animBg="1"/>
      <p:bldP spid="7171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986" name="对象 41985"/>
          <p:cNvGraphicFramePr/>
          <p:nvPr/>
        </p:nvGraphicFramePr>
        <p:xfrm>
          <a:off x="787400" y="1206500"/>
          <a:ext cx="76327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9" r:id="rId3" imgW="8442960" imgH="5455920" progId="Word.Document.8">
                  <p:embed/>
                </p:oleObj>
              </mc:Choice>
              <mc:Fallback>
                <p:oleObj r:id="rId3" imgW="8442960" imgH="5455920" progId="Word.Document.8">
                  <p:embed/>
                  <p:pic>
                    <p:nvPicPr>
                      <p:cNvPr id="0" name="图片 311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327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987" name="对象 41986"/>
          <p:cNvGraphicFramePr/>
          <p:nvPr/>
        </p:nvGraphicFramePr>
        <p:xfrm>
          <a:off x="827088" y="2420938"/>
          <a:ext cx="7518400" cy="309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0" r:id="rId5" imgW="8442960" imgH="3489960" progId="Word.Document.8">
                  <p:embed/>
                </p:oleObj>
              </mc:Choice>
              <mc:Fallback>
                <p:oleObj r:id="rId5" imgW="8442960" imgH="3489960" progId="Word.Document.8">
                  <p:embed/>
                  <p:pic>
                    <p:nvPicPr>
                      <p:cNvPr id="0" name="图片 3118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7088" y="2420938"/>
                        <a:ext cx="7518400" cy="30988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1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010" name="对象 43009"/>
          <p:cNvGraphicFramePr/>
          <p:nvPr/>
        </p:nvGraphicFramePr>
        <p:xfrm>
          <a:off x="787400" y="1206500"/>
          <a:ext cx="7734300" cy="494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3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11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734300" cy="49403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11" name="对象 43010"/>
          <p:cNvGraphicFramePr/>
          <p:nvPr/>
        </p:nvGraphicFramePr>
        <p:xfrm>
          <a:off x="901700" y="1916113"/>
          <a:ext cx="7594600" cy="294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4" r:id="rId5" imgW="8519160" imgH="3312160" progId="Word.Document.8">
                  <p:embed/>
                </p:oleObj>
              </mc:Choice>
              <mc:Fallback>
                <p:oleObj r:id="rId5" imgW="8519160" imgH="3312160" progId="Word.Document.8">
                  <p:embed/>
                  <p:pic>
                    <p:nvPicPr>
                      <p:cNvPr id="0" name="图片 3120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01700" y="1916113"/>
                        <a:ext cx="7594600" cy="2946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3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4034" name="对象 44033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7" r:id="rId3" imgW="8400415" imgH="5449570" progId="Word.Document.8">
                  <p:embed/>
                </p:oleObj>
              </mc:Choice>
              <mc:Fallback>
                <p:oleObj r:id="rId3" imgW="8400415" imgH="5449570" progId="Word.Document.8">
                  <p:embed/>
                  <p:pic>
                    <p:nvPicPr>
                      <p:cNvPr id="0" name="图片 312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35" name="对象 44034"/>
          <p:cNvGraphicFramePr/>
          <p:nvPr/>
        </p:nvGraphicFramePr>
        <p:xfrm>
          <a:off x="698500" y="1436688"/>
          <a:ext cx="7708900" cy="436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8" r:id="rId5" imgW="8691880" imgH="4902200" progId="Word.Document.8">
                  <p:embed/>
                </p:oleObj>
              </mc:Choice>
              <mc:Fallback>
                <p:oleObj r:id="rId5" imgW="8691880" imgH="4902200" progId="Word.Document.8">
                  <p:embed/>
                  <p:pic>
                    <p:nvPicPr>
                      <p:cNvPr id="0" name="图片 312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98500" y="1436688"/>
                        <a:ext cx="7708900" cy="43688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4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58" name="对象 45057"/>
          <p:cNvGraphicFramePr/>
          <p:nvPr/>
        </p:nvGraphicFramePr>
        <p:xfrm>
          <a:off x="825500" y="11938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1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12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5500" y="11938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059" name="对象 45058"/>
          <p:cNvGraphicFramePr/>
          <p:nvPr/>
        </p:nvGraphicFramePr>
        <p:xfrm>
          <a:off x="825500" y="1985963"/>
          <a:ext cx="7493000" cy="309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2" r:id="rId5" imgW="8412480" imgH="3489960" progId="Word.Document.8">
                  <p:embed/>
                </p:oleObj>
              </mc:Choice>
              <mc:Fallback>
                <p:oleObj r:id="rId5" imgW="8412480" imgH="3489960" progId="Word.Document.8">
                  <p:embed/>
                  <p:pic>
                    <p:nvPicPr>
                      <p:cNvPr id="0" name="图片 312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5500" y="1985963"/>
                        <a:ext cx="7493000" cy="30988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5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6082" name="对象 46081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21" r:id="rId3" imgW="8400415" imgH="5449570" progId="Word.Document.8">
                  <p:embed/>
                </p:oleObj>
              </mc:Choice>
              <mc:Fallback>
                <p:oleObj r:id="rId3" imgW="8400415" imgH="5449570" progId="Word.Document.8">
                  <p:embed/>
                  <p:pic>
                    <p:nvPicPr>
                      <p:cNvPr id="0" name="图片 312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083" name="对象 46082"/>
          <p:cNvGraphicFramePr/>
          <p:nvPr/>
        </p:nvGraphicFramePr>
        <p:xfrm>
          <a:off x="901700" y="1484313"/>
          <a:ext cx="7467600" cy="368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22" r:id="rId5" imgW="8371840" imgH="4140200" progId="Word.Document.8">
                  <p:embed/>
                </p:oleObj>
              </mc:Choice>
              <mc:Fallback>
                <p:oleObj r:id="rId5" imgW="8371840" imgH="4140200" progId="Word.Document.8">
                  <p:embed/>
                  <p:pic>
                    <p:nvPicPr>
                      <p:cNvPr id="0" name="图片 312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01700" y="1484313"/>
                        <a:ext cx="7467600" cy="3683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6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106" name="对象 47105"/>
          <p:cNvGraphicFramePr/>
          <p:nvPr/>
        </p:nvGraphicFramePr>
        <p:xfrm>
          <a:off x="819150" y="2852738"/>
          <a:ext cx="7569200" cy="163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43" r:id="rId3" imgW="8477885" imgH="1848485" progId="Word.Document.8">
                  <p:embed/>
                </p:oleObj>
              </mc:Choice>
              <mc:Fallback>
                <p:oleObj r:id="rId3" imgW="8477885" imgH="1848485" progId="Word.Document.8">
                  <p:embed/>
                  <p:pic>
                    <p:nvPicPr>
                      <p:cNvPr id="0" name="图片 312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19150" y="2852738"/>
                        <a:ext cx="7569200" cy="16383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130" name="对象 48129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1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12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131" name="对象 48130"/>
          <p:cNvGraphicFramePr/>
          <p:nvPr/>
        </p:nvGraphicFramePr>
        <p:xfrm>
          <a:off x="4643438" y="2349500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2" r:id="rId5" imgW="2997200" imgH="1112520" progId="Word.Document.8">
                  <p:embed/>
                </p:oleObj>
              </mc:Choice>
              <mc:Fallback>
                <p:oleObj r:id="rId5" imgW="2997200" imgH="1112520" progId="Word.Document.8">
                  <p:embed/>
                  <p:pic>
                    <p:nvPicPr>
                      <p:cNvPr id="0" name="图片 312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43438" y="2349500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132" name="对象 48131"/>
          <p:cNvGraphicFramePr/>
          <p:nvPr/>
        </p:nvGraphicFramePr>
        <p:xfrm>
          <a:off x="700088" y="3933825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3" r:id="rId7" imgW="8509000" imgH="2225040" progId="Word.Document.8">
                  <p:embed/>
                </p:oleObj>
              </mc:Choice>
              <mc:Fallback>
                <p:oleObj r:id="rId7" imgW="8509000" imgH="2225040" progId="Word.Document.8">
                  <p:embed/>
                  <p:pic>
                    <p:nvPicPr>
                      <p:cNvPr id="0" name="图片 3130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00088" y="3933825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8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8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9154" name="对象 49153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5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13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155" name="对象 49154"/>
          <p:cNvGraphicFramePr/>
          <p:nvPr/>
        </p:nvGraphicFramePr>
        <p:xfrm>
          <a:off x="6877050" y="1646238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6" r:id="rId5" imgW="2997200" imgH="1112520" progId="Word.Document.8">
                  <p:embed/>
                </p:oleObj>
              </mc:Choice>
              <mc:Fallback>
                <p:oleObj r:id="rId5" imgW="2997200" imgH="1112520" progId="Word.Document.8">
                  <p:embed/>
                  <p:pic>
                    <p:nvPicPr>
                      <p:cNvPr id="0" name="图片 313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77050" y="1646238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156" name="对象 49155"/>
          <p:cNvGraphicFramePr/>
          <p:nvPr/>
        </p:nvGraphicFramePr>
        <p:xfrm>
          <a:off x="773113" y="3213100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7" r:id="rId7" imgW="8509000" imgH="2225040" progId="Word.Document.8">
                  <p:embed/>
                </p:oleObj>
              </mc:Choice>
              <mc:Fallback>
                <p:oleObj r:id="rId7" imgW="8509000" imgH="2225040" progId="Word.Document.8">
                  <p:embed/>
                  <p:pic>
                    <p:nvPicPr>
                      <p:cNvPr id="0" name="图片 3133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73113" y="3213100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9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9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178" name="对象 50177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19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1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0179" name="对象 50178"/>
          <p:cNvGraphicFramePr/>
          <p:nvPr/>
        </p:nvGraphicFramePr>
        <p:xfrm>
          <a:off x="2722563" y="2078038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0" r:id="rId5" imgW="2997200" imgH="1112520" progId="Word.Document.8">
                  <p:embed/>
                </p:oleObj>
              </mc:Choice>
              <mc:Fallback>
                <p:oleObj r:id="rId5" imgW="2997200" imgH="1112520" progId="Word.Document.8">
                  <p:embed/>
                  <p:pic>
                    <p:nvPicPr>
                      <p:cNvPr id="0" name="图片 313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22563" y="2078038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0180" name="对象 50179"/>
          <p:cNvGraphicFramePr/>
          <p:nvPr/>
        </p:nvGraphicFramePr>
        <p:xfrm>
          <a:off x="773113" y="3716338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1" r:id="rId7" imgW="8412480" imgH="2225040" progId="Word.Document.8">
                  <p:embed/>
                </p:oleObj>
              </mc:Choice>
              <mc:Fallback>
                <p:oleObj r:id="rId7" imgW="8412480" imgH="2225040" progId="Word.Document.8">
                  <p:embed/>
                  <p:pic>
                    <p:nvPicPr>
                      <p:cNvPr id="0" name="图片 313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73113" y="3716338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0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0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1202" name="对象 51201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43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13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3" name="对象 51202"/>
          <p:cNvGraphicFramePr/>
          <p:nvPr/>
        </p:nvGraphicFramePr>
        <p:xfrm>
          <a:off x="2722563" y="2151063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44" r:id="rId5" imgW="2997200" imgH="1112520" progId="Word.Document.8">
                  <p:embed/>
                </p:oleObj>
              </mc:Choice>
              <mc:Fallback>
                <p:oleObj r:id="rId5" imgW="2997200" imgH="1112520" progId="Word.Document.8">
                  <p:embed/>
                  <p:pic>
                    <p:nvPicPr>
                      <p:cNvPr id="0" name="图片 3138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22563" y="2151063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4" name="对象 51203"/>
          <p:cNvGraphicFramePr/>
          <p:nvPr/>
        </p:nvGraphicFramePr>
        <p:xfrm>
          <a:off x="762000" y="3654425"/>
          <a:ext cx="7581900" cy="200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45" r:id="rId7" imgW="8509000" imgH="2260600" progId="Word.Document.8">
                  <p:embed/>
                </p:oleObj>
              </mc:Choice>
              <mc:Fallback>
                <p:oleObj r:id="rId7" imgW="8509000" imgH="2260600" progId="Word.Document.8">
                  <p:embed/>
                  <p:pic>
                    <p:nvPicPr>
                      <p:cNvPr id="0" name="图片 3139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62000" y="3654425"/>
                        <a:ext cx="7581900" cy="2006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1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1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94" name="对象 8193"/>
          <p:cNvGraphicFramePr/>
          <p:nvPr/>
        </p:nvGraphicFramePr>
        <p:xfrm>
          <a:off x="827088" y="1308100"/>
          <a:ext cx="7632700" cy="494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9" r:id="rId3" imgW="8432800" imgH="5466080" progId="Word.Document.8">
                  <p:embed/>
                </p:oleObj>
              </mc:Choice>
              <mc:Fallback>
                <p:oleObj r:id="rId3" imgW="8432800" imgH="5466080" progId="Word.Document.8">
                  <p:embed/>
                  <p:pic>
                    <p:nvPicPr>
                      <p:cNvPr id="0" name="图片 309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7088" y="1308100"/>
                        <a:ext cx="7632700" cy="49403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2226" name="对象 52225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67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14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227" name="对象 52226"/>
          <p:cNvGraphicFramePr/>
          <p:nvPr/>
        </p:nvGraphicFramePr>
        <p:xfrm>
          <a:off x="2217738" y="2654300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68" r:id="rId5" imgW="2997200" imgH="1112520" progId="Word.Document.8">
                  <p:embed/>
                </p:oleObj>
              </mc:Choice>
              <mc:Fallback>
                <p:oleObj r:id="rId5" imgW="2997200" imgH="1112520" progId="Word.Document.8">
                  <p:embed/>
                  <p:pic>
                    <p:nvPicPr>
                      <p:cNvPr id="0" name="图片 314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17738" y="2654300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228" name="对象 52227"/>
          <p:cNvGraphicFramePr/>
          <p:nvPr/>
        </p:nvGraphicFramePr>
        <p:xfrm>
          <a:off x="700088" y="4149725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69" r:id="rId7" imgW="8412480" imgH="2225040" progId="Word.Document.8">
                  <p:embed/>
                </p:oleObj>
              </mc:Choice>
              <mc:Fallback>
                <p:oleObj r:id="rId7" imgW="8412480" imgH="2225040" progId="Word.Document.8">
                  <p:embed/>
                  <p:pic>
                    <p:nvPicPr>
                      <p:cNvPr id="0" name="图片 314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00088" y="4149725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2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2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3250" name="对象 53249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91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14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251" name="对象 53250"/>
          <p:cNvGraphicFramePr/>
          <p:nvPr/>
        </p:nvGraphicFramePr>
        <p:xfrm>
          <a:off x="2722563" y="2781300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92" r:id="rId5" imgW="2997200" imgH="1112520" progId="Word.Document.8">
                  <p:embed/>
                </p:oleObj>
              </mc:Choice>
              <mc:Fallback>
                <p:oleObj r:id="rId5" imgW="2997200" imgH="1112520" progId="Word.Document.8">
                  <p:embed/>
                  <p:pic>
                    <p:nvPicPr>
                      <p:cNvPr id="0" name="图片 314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22563" y="2781300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252" name="对象 53251"/>
          <p:cNvGraphicFramePr/>
          <p:nvPr/>
        </p:nvGraphicFramePr>
        <p:xfrm>
          <a:off x="755650" y="3933825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93" r:id="rId7" imgW="8412480" imgH="2225040" progId="Word.Document.8">
                  <p:embed/>
                </p:oleObj>
              </mc:Choice>
              <mc:Fallback>
                <p:oleObj r:id="rId7" imgW="8412480" imgH="2225040" progId="Word.Document.8">
                  <p:embed/>
                  <p:pic>
                    <p:nvPicPr>
                      <p:cNvPr id="0" name="图片 3145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55650" y="3933825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3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3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4274" name="对象 54273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5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14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275" name="对象 54274"/>
          <p:cNvGraphicFramePr/>
          <p:nvPr/>
        </p:nvGraphicFramePr>
        <p:xfrm>
          <a:off x="4356100" y="1717675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6" r:id="rId5" imgW="2997200" imgH="1112520" progId="Word.Document.8">
                  <p:embed/>
                </p:oleObj>
              </mc:Choice>
              <mc:Fallback>
                <p:oleObj r:id="rId5" imgW="2997200" imgH="1112520" progId="Word.Document.8">
                  <p:embed/>
                  <p:pic>
                    <p:nvPicPr>
                      <p:cNvPr id="0" name="图片 314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56100" y="1717675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276" name="对象 54275"/>
          <p:cNvGraphicFramePr/>
          <p:nvPr/>
        </p:nvGraphicFramePr>
        <p:xfrm>
          <a:off x="700088" y="4149725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7" r:id="rId7" imgW="8509000" imgH="2225040" progId="Word.Document.8">
                  <p:embed/>
                </p:oleObj>
              </mc:Choice>
              <mc:Fallback>
                <p:oleObj r:id="rId7" imgW="8509000" imgH="2225040" progId="Word.Document.8">
                  <p:embed/>
                  <p:pic>
                    <p:nvPicPr>
                      <p:cNvPr id="0" name="图片 3104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00088" y="4149725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4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4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5298" name="对象 55297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39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10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299" name="对象 55298"/>
          <p:cNvGraphicFramePr/>
          <p:nvPr/>
        </p:nvGraphicFramePr>
        <p:xfrm>
          <a:off x="4667250" y="2060575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40" r:id="rId5" imgW="2997200" imgH="1112520" progId="Word.Document.8">
                  <p:embed/>
                </p:oleObj>
              </mc:Choice>
              <mc:Fallback>
                <p:oleObj r:id="rId5" imgW="2997200" imgH="1112520" progId="Word.Document.8">
                  <p:embed/>
                  <p:pic>
                    <p:nvPicPr>
                      <p:cNvPr id="0" name="图片 310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67250" y="2060575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300" name="对象 55299"/>
          <p:cNvGraphicFramePr/>
          <p:nvPr/>
        </p:nvGraphicFramePr>
        <p:xfrm>
          <a:off x="827088" y="3573463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41" r:id="rId7" imgW="8412480" imgH="2230120" progId="Word.Document.8">
                  <p:embed/>
                </p:oleObj>
              </mc:Choice>
              <mc:Fallback>
                <p:oleObj r:id="rId7" imgW="8412480" imgH="2230120" progId="Word.Document.8">
                  <p:embed/>
                  <p:pic>
                    <p:nvPicPr>
                      <p:cNvPr id="0" name="图片 310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7088" y="3573463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5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5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322" name="对象 56321"/>
          <p:cNvGraphicFramePr/>
          <p:nvPr/>
        </p:nvGraphicFramePr>
        <p:xfrm>
          <a:off x="825500" y="11938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63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10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5500" y="11938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323" name="对象 56322"/>
          <p:cNvGraphicFramePr/>
          <p:nvPr/>
        </p:nvGraphicFramePr>
        <p:xfrm>
          <a:off x="6877050" y="1700213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64" r:id="rId5" imgW="2978785" imgH="1107440" progId="Word.Document.8">
                  <p:embed/>
                </p:oleObj>
              </mc:Choice>
              <mc:Fallback>
                <p:oleObj r:id="rId5" imgW="2978785" imgH="1107440" progId="Word.Document.8">
                  <p:embed/>
                  <p:pic>
                    <p:nvPicPr>
                      <p:cNvPr id="0" name="图片 310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77050" y="1700213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324" name="对象 56323"/>
          <p:cNvGraphicFramePr/>
          <p:nvPr/>
        </p:nvGraphicFramePr>
        <p:xfrm>
          <a:off x="700088" y="4149725"/>
          <a:ext cx="754380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65" r:id="rId7" imgW="8412480" imgH="2225040" progId="Word.Document.8">
                  <p:embed/>
                </p:oleObj>
              </mc:Choice>
              <mc:Fallback>
                <p:oleObj r:id="rId7" imgW="8412480" imgH="2225040" progId="Word.Document.8">
                  <p:embed/>
                  <p:pic>
                    <p:nvPicPr>
                      <p:cNvPr id="0" name="图片 3110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00088" y="4149725"/>
                        <a:ext cx="7543800" cy="19812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6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6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7346" name="对象 57345"/>
          <p:cNvGraphicFramePr/>
          <p:nvPr/>
        </p:nvGraphicFramePr>
        <p:xfrm>
          <a:off x="787400" y="1125538"/>
          <a:ext cx="7607300" cy="505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85" r:id="rId3" imgW="8412480" imgH="5593080" progId="Word.Document.8">
                  <p:embed/>
                </p:oleObj>
              </mc:Choice>
              <mc:Fallback>
                <p:oleObj r:id="rId3" imgW="8412480" imgH="5593080" progId="Word.Document.8">
                  <p:embed/>
                  <p:pic>
                    <p:nvPicPr>
                      <p:cNvPr id="0" name="图片 311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7400" y="1125538"/>
                        <a:ext cx="7607300" cy="5054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347" name="对象 57346"/>
          <p:cNvGraphicFramePr/>
          <p:nvPr/>
        </p:nvGraphicFramePr>
        <p:xfrm>
          <a:off x="6588125" y="1628775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86" r:id="rId5" imgW="2997200" imgH="1112520" progId="Word.Document.8">
                  <p:embed/>
                </p:oleObj>
              </mc:Choice>
              <mc:Fallback>
                <p:oleObj r:id="rId5" imgW="2997200" imgH="1112520" progId="Word.Document.8">
                  <p:embed/>
                  <p:pic>
                    <p:nvPicPr>
                      <p:cNvPr id="0" name="图片 311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588125" y="1628775"/>
                        <a:ext cx="2641600" cy="990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7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266" name="对象 11265"/>
          <p:cNvGraphicFramePr/>
          <p:nvPr/>
        </p:nvGraphicFramePr>
        <p:xfrm>
          <a:off x="784543" y="1861503"/>
          <a:ext cx="7524115" cy="35667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7" r:id="rId3" imgW="8439150" imgH="4000500" progId="Word.Document.8">
                  <p:embed/>
                </p:oleObj>
              </mc:Choice>
              <mc:Fallback>
                <p:oleObj r:id="rId3" imgW="8439150" imgH="4000500" progId="Word.Document.8">
                  <p:embed/>
                  <p:pic>
                    <p:nvPicPr>
                      <p:cNvPr id="0" name="图片 309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4543" y="1861503"/>
                        <a:ext cx="7524115" cy="356679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267" name="对象 11266"/>
          <p:cNvGraphicFramePr/>
          <p:nvPr/>
        </p:nvGraphicFramePr>
        <p:xfrm>
          <a:off x="4271010" y="3248978"/>
          <a:ext cx="2094230" cy="3600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8" r:id="rId5" imgW="2400300" imgH="409575" progId="Word.Document.8">
                  <p:embed/>
                </p:oleObj>
              </mc:Choice>
              <mc:Fallback>
                <p:oleObj r:id="rId5" imgW="2400300" imgH="409575" progId="Word.Document.8">
                  <p:embed/>
                  <p:pic>
                    <p:nvPicPr>
                      <p:cNvPr id="0" name="图片 307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71010" y="3248978"/>
                        <a:ext cx="2094230" cy="36004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268" name="对象 11267"/>
          <p:cNvGraphicFramePr/>
          <p:nvPr/>
        </p:nvGraphicFramePr>
        <p:xfrm>
          <a:off x="1609090" y="3808095"/>
          <a:ext cx="208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9" r:id="rId7" imgW="2387600" imgH="751840" progId="Word.Document.8">
                  <p:embed/>
                </p:oleObj>
              </mc:Choice>
              <mc:Fallback>
                <p:oleObj r:id="rId7" imgW="2387600" imgH="751840" progId="Word.Document.8">
                  <p:embed/>
                  <p:pic>
                    <p:nvPicPr>
                      <p:cNvPr id="0" name="图片 307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609090" y="3808095"/>
                        <a:ext cx="2082800" cy="660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386" name="对象 16385"/>
          <p:cNvGraphicFramePr/>
          <p:nvPr/>
        </p:nvGraphicFramePr>
        <p:xfrm>
          <a:off x="784225" y="2596198"/>
          <a:ext cx="7626350" cy="21609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1" r:id="rId3" imgW="8429625" imgH="2390775" progId="Word.Document.8">
                  <p:embed/>
                </p:oleObj>
              </mc:Choice>
              <mc:Fallback>
                <p:oleObj r:id="rId3" imgW="8429625" imgH="2390775" progId="Word.Document.8">
                  <p:embed/>
                  <p:pic>
                    <p:nvPicPr>
                      <p:cNvPr id="0" name="图片 307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4225" y="2596198"/>
                        <a:ext cx="7626350" cy="216090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387" name="对象 16386"/>
          <p:cNvGraphicFramePr/>
          <p:nvPr/>
        </p:nvGraphicFramePr>
        <p:xfrm>
          <a:off x="5556250" y="3033078"/>
          <a:ext cx="2094230" cy="3600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2" r:id="rId5" imgW="2400300" imgH="409575" progId="Word.Document.8">
                  <p:embed/>
                </p:oleObj>
              </mc:Choice>
              <mc:Fallback>
                <p:oleObj r:id="rId5" imgW="2400300" imgH="409575" progId="Word.Document.8">
                  <p:embed/>
                  <p:pic>
                    <p:nvPicPr>
                      <p:cNvPr id="0" name="图片 3080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56250" y="3033078"/>
                        <a:ext cx="2094230" cy="36004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388" name="对象 16387"/>
          <p:cNvGraphicFramePr/>
          <p:nvPr/>
        </p:nvGraphicFramePr>
        <p:xfrm>
          <a:off x="5388928" y="3607436"/>
          <a:ext cx="2094230" cy="3600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3" r:id="rId7" imgW="2400300" imgH="409575" progId="Word.Document.8">
                  <p:embed/>
                </p:oleObj>
              </mc:Choice>
              <mc:Fallback>
                <p:oleObj r:id="rId7" imgW="2400300" imgH="409575" progId="Word.Document.8">
                  <p:embed/>
                  <p:pic>
                    <p:nvPicPr>
                      <p:cNvPr id="0" name="图片 308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388928" y="3607436"/>
                        <a:ext cx="2094230" cy="36004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6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434" name="对象 18433"/>
          <p:cNvGraphicFramePr/>
          <p:nvPr/>
        </p:nvGraphicFramePr>
        <p:xfrm>
          <a:off x="792163" y="1201738"/>
          <a:ext cx="7642225" cy="499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1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09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2163" y="1201738"/>
                        <a:ext cx="7642225" cy="49942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458" name="对象 19457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7" r:id="rId3" imgW="8442960" imgH="5455920" progId="Word.Document.8">
                  <p:embed/>
                </p:oleObj>
              </mc:Choice>
              <mc:Fallback>
                <p:oleObj r:id="rId3" imgW="8442960" imgH="5455920" progId="Word.Document.8">
                  <p:embed/>
                  <p:pic>
                    <p:nvPicPr>
                      <p:cNvPr id="0" name="图片 309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59" name="对象 19458"/>
          <p:cNvGraphicFramePr/>
          <p:nvPr/>
        </p:nvGraphicFramePr>
        <p:xfrm>
          <a:off x="755650" y="2349500"/>
          <a:ext cx="7467600" cy="2463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8" r:id="rId5" imgW="8371840" imgH="2773680" progId="Word.Document.8">
                  <p:embed/>
                </p:oleObj>
              </mc:Choice>
              <mc:Fallback>
                <p:oleObj r:id="rId5" imgW="8371840" imgH="2773680" progId="Word.Document.8">
                  <p:embed/>
                  <p:pic>
                    <p:nvPicPr>
                      <p:cNvPr id="0" name="图片 309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55650" y="2349500"/>
                        <a:ext cx="7467600" cy="24638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482" name="对象 20481"/>
          <p:cNvGraphicFramePr/>
          <p:nvPr/>
        </p:nvGraphicFramePr>
        <p:xfrm>
          <a:off x="787400" y="1206500"/>
          <a:ext cx="7607300" cy="492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3" r:id="rId3" imgW="8412480" imgH="5461000" progId="Word.Document.8">
                  <p:embed/>
                </p:oleObj>
              </mc:Choice>
              <mc:Fallback>
                <p:oleObj r:id="rId3" imgW="8412480" imgH="5461000" progId="Word.Document.8">
                  <p:embed/>
                  <p:pic>
                    <p:nvPicPr>
                      <p:cNvPr id="0" name="图片 309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7400" y="1206500"/>
                        <a:ext cx="7607300" cy="49276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483" name="对象 20482"/>
          <p:cNvGraphicFramePr/>
          <p:nvPr/>
        </p:nvGraphicFramePr>
        <p:xfrm>
          <a:off x="900113" y="2205038"/>
          <a:ext cx="7467600" cy="152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4" r:id="rId5" imgW="8371840" imgH="1717040" progId="Word.Document.8">
                  <p:embed/>
                </p:oleObj>
              </mc:Choice>
              <mc:Fallback>
                <p:oleObj r:id="rId5" imgW="8371840" imgH="1717040" progId="Word.Document.8">
                  <p:embed/>
                  <p:pic>
                    <p:nvPicPr>
                      <p:cNvPr id="0" name="图片 309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00113" y="2205038"/>
                        <a:ext cx="7467600" cy="1524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484" name="对象 20483"/>
          <p:cNvGraphicFramePr/>
          <p:nvPr/>
        </p:nvGraphicFramePr>
        <p:xfrm>
          <a:off x="756603" y="4884738"/>
          <a:ext cx="7465695" cy="1101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5" r:id="rId7" imgW="8420100" imgH="1238250" progId="Word.Document.8">
                  <p:embed/>
                </p:oleObj>
              </mc:Choice>
              <mc:Fallback>
                <p:oleObj r:id="rId7" imgW="8420100" imgH="1238250" progId="Word.Document.8">
                  <p:embed/>
                  <p:pic>
                    <p:nvPicPr>
                      <p:cNvPr id="0" name="图片 3095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56603" y="4884738"/>
                        <a:ext cx="7465695" cy="11017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自定义设计方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Cambria-Calibri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11</Words>
  <Application>Microsoft Office PowerPoint</Application>
  <PresentationFormat>全屏显示(4:3)</PresentationFormat>
  <Paragraphs>3</Paragraphs>
  <Slides>45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45</vt:i4>
      </vt:variant>
    </vt:vector>
  </HeadingPairs>
  <TitlesOfParts>
    <vt:vector size="51" baseType="lpstr">
      <vt:lpstr>Arial</vt:lpstr>
      <vt:lpstr>宋体</vt:lpstr>
      <vt:lpstr>Times New Roman</vt:lpstr>
      <vt:lpstr>幼圆</vt:lpstr>
      <vt:lpstr>1_自定义设计方案</vt:lpstr>
      <vt:lpstr>Microsoft Word 97 - 2003 文档</vt:lpstr>
      <vt:lpstr>第一单元　　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www.ftpdown.com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红对勾</dc:title>
  <dc:creator>德杰文化传媒制作</dc:creator>
  <cp:lastModifiedBy>SEEWO</cp:lastModifiedBy>
  <cp:revision>258</cp:revision>
  <dcterms:created xsi:type="dcterms:W3CDTF">2019-04-19T07:47:54Z</dcterms:created>
  <dcterms:modified xsi:type="dcterms:W3CDTF">2020-09-04T08:36:58Z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2052-11.1.0.9912</vt:lpwstr>
  </property>
</Properties>
</file>

<file path=docProps/thumbnail.jpeg>
</file>